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00FF"/>
    <a:srgbClr val="2409ED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1" autoAdjust="0"/>
    <p:restoredTop sz="94660"/>
  </p:normalViewPr>
  <p:slideViewPr>
    <p:cSldViewPr>
      <p:cViewPr varScale="1">
        <p:scale>
          <a:sx n="46" d="100"/>
          <a:sy n="46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5D5C5-A83B-443C-B4A8-8DF915F68AF4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260-921B-44D8-A978-51A4EA0D172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80260-921B-44D8-A978-51A4EA0D172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8975F-FABC-44D4-99E7-132A3E3983A3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E7C07-C603-4D39-8795-0042AFE9D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db.com/" TargetMode="External"/><Relationship Id="rId2" Type="http://schemas.openxmlformats.org/officeDocument/2006/relationships/hyperlink" Target="http://www.encart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whitehouse.gov/" TargetMode="External"/><Relationship Id="rId4" Type="http://schemas.openxmlformats.org/officeDocument/2006/relationships/hyperlink" Target="http://www.historycentral.co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zus1.ask.com/r?t=a&amp;d=us&amp;s=a&amp;c=p&amp;ti=1&amp;ai=30751&amp;l=dir&amp;o=0&amp;sv=0a5c4234&amp;ip=d1985fbb&amp;u=http://comet.columbia.edu/iwqos/pics/icons/important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9900FF"/>
                </a:solidFill>
                <a:latin typeface="Lucida Calligraphy" pitchFamily="66" charset="0"/>
              </a:rPr>
              <a:t>This </a:t>
            </a:r>
            <a:r>
              <a:rPr lang="en-US" sz="4000" b="1" dirty="0" smtClean="0">
                <a:solidFill>
                  <a:srgbClr val="9900FF"/>
                </a:solidFill>
                <a:latin typeface="Lucida Calligraphy" pitchFamily="66" charset="0"/>
              </a:rPr>
              <a:t>presentation was created under the fair use exemption of the US copyright law. Educational fair use guidelines were followed, and further use is restricted.</a:t>
            </a:r>
            <a:endParaRPr lang="en-US" sz="4000" b="1" dirty="0">
              <a:solidFill>
                <a:srgbClr val="9900FF"/>
              </a:solidFill>
              <a:latin typeface="Lucida Calligraphy" pitchFamily="66" charset="0"/>
            </a:endParaRPr>
          </a:p>
        </p:txBody>
      </p:sp>
      <p:sp>
        <p:nvSpPr>
          <p:cNvPr id="5" name="6-Point Star 4"/>
          <p:cNvSpPr/>
          <p:nvPr/>
        </p:nvSpPr>
        <p:spPr>
          <a:xfrm>
            <a:off x="6172200" y="5410200"/>
            <a:ext cx="1828800" cy="1447800"/>
          </a:xfrm>
          <a:prstGeom prst="star6">
            <a:avLst>
              <a:gd name="adj" fmla="val 23126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" name="Picture 2" descr="http://www.reganlawfirm.com/section_headers/Civil_La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0"/>
            <a:ext cx="2514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Lucida Calligraphy" pitchFamily="66" charset="0"/>
              </a:rPr>
              <a:t>Websites I used</a:t>
            </a:r>
            <a:endParaRPr lang="en-US" sz="6600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Lucida Calligraphy" pitchFamily="66" charset="0"/>
                <a:hlinkClick r:id="rId2"/>
              </a:rPr>
              <a:t>www.Encarta.com</a:t>
            </a:r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r>
              <a:rPr lang="en-US" dirty="0" smtClean="0">
                <a:latin typeface="Lucida Calligraphy" pitchFamily="66" charset="0"/>
                <a:hlinkClick r:id="rId3"/>
              </a:rPr>
              <a:t>www.nndb.com</a:t>
            </a:r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r>
              <a:rPr lang="en-US" dirty="0" smtClean="0">
                <a:latin typeface="Lucida Calligraphy" pitchFamily="66" charset="0"/>
                <a:hlinkClick r:id="rId4"/>
              </a:rPr>
              <a:t>www.historycentral.com</a:t>
            </a:r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r>
              <a:rPr lang="en-US" dirty="0" smtClean="0">
                <a:latin typeface="Lucida Calligraphy" pitchFamily="66" charset="0"/>
                <a:hlinkClick r:id="rId5"/>
              </a:rPr>
              <a:t>www.whitehouse.gov</a:t>
            </a:r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9458" name="Picture 2" descr="http://img.timeinc.net/time/2007/coolest_websites/365_cool_websites_tou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2627802"/>
            <a:ext cx="3124200" cy="3772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14800"/>
            <a:ext cx="9144000" cy="2743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>
              <a:solidFill>
                <a:srgbClr val="99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600200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Lucida Calligraphy" pitchFamily="66" charset="0"/>
              </a:rPr>
              <a:t>Thank You For Watching!!!!</a:t>
            </a:r>
            <a:endParaRPr lang="en-US" sz="5400" dirty="0">
              <a:solidFill>
                <a:srgbClr val="00B0F0"/>
              </a:solidFill>
              <a:latin typeface="Lucida Calligraphy" pitchFamily="66" charset="0"/>
            </a:endParaRPr>
          </a:p>
        </p:txBody>
      </p:sp>
      <p:pic>
        <p:nvPicPr>
          <p:cNvPr id="20482" name="Picture 2" descr="http://www.freewebs.com/glittershopgirls_1/thank%20you%20sig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038600"/>
            <a:ext cx="8534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3000">
              <a:srgbClr val="FF0000"/>
            </a:gs>
            <a:gs pos="28000">
              <a:srgbClr val="FF0000"/>
            </a:gs>
            <a:gs pos="42999">
              <a:schemeClr val="bg1"/>
            </a:gs>
            <a:gs pos="58000">
              <a:schemeClr val="bg1"/>
            </a:gs>
            <a:gs pos="72000">
              <a:srgbClr val="2409ED"/>
            </a:gs>
            <a:gs pos="87000">
              <a:srgbClr val="2409ED"/>
            </a:gs>
            <a:gs pos="100000">
              <a:srgbClr val="2409E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i="1" dirty="0" smtClean="0">
                <a:latin typeface="Lucida Calligraphy" pitchFamily="66" charset="0"/>
              </a:rPr>
              <a:t>John F. Kennedy</a:t>
            </a:r>
            <a:endParaRPr lang="en-US" sz="7200" i="1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32037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7200" b="1" dirty="0" smtClean="0">
                <a:latin typeface="French Script MT" pitchFamily="66" charset="0"/>
              </a:rPr>
              <a:t>By: Ta’Laiya Denson</a:t>
            </a:r>
            <a:endParaRPr lang="en-US" sz="7200" b="1" dirty="0">
              <a:latin typeface="French Script MT" pitchFamily="66" charset="0"/>
            </a:endParaRPr>
          </a:p>
        </p:txBody>
      </p:sp>
      <p:graphicFrame>
        <p:nvGraphicFramePr>
          <p:cNvPr id="3074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001000" y="6019800"/>
          <a:ext cx="685800" cy="533400"/>
        </p:xfrm>
        <a:graphic>
          <a:graphicData uri="http://schemas.openxmlformats.org/presentationml/2006/ole">
            <p:oleObj spid="_x0000_s3074" name="Sound Recorder Document" r:id="rId3" imgW="304520" imgH="304520" progId="SoundRec">
              <p:embed/>
            </p:oleObj>
          </a:graphicData>
        </a:graphic>
      </p:graphicFrame>
      <p:pic>
        <p:nvPicPr>
          <p:cNvPr id="3076" name="Picture 4" descr="JOHN F. KENNEDY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3241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Why was he important?</a:t>
            </a:r>
            <a:endParaRPr lang="en-US" b="1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John F. Kennedy was important because he helped change unfairness by developing the </a:t>
            </a:r>
            <a:r>
              <a:rPr lang="en-US" sz="2400" dirty="0">
                <a:solidFill>
                  <a:srgbClr val="FFFF00"/>
                </a:solidFill>
                <a:latin typeface="Lucida Calligraphy" pitchFamily="66" charset="0"/>
              </a:rPr>
              <a:t>C</a:t>
            </a:r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ivil  Rights act of 1964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He became the 35</a:t>
            </a:r>
            <a:r>
              <a:rPr lang="en-US" sz="2400" baseline="30000" dirty="0" smtClean="0">
                <a:solidFill>
                  <a:srgbClr val="FFFF00"/>
                </a:solidFill>
                <a:latin typeface="Lucida Calligraphy" pitchFamily="66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 president at age 44 and was the youngest to be elected 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He served in the US navy and he represented  Massachusetts in the US house of  representatives</a:t>
            </a:r>
          </a:p>
          <a:p>
            <a:r>
              <a:rPr lang="en-US" sz="2400" dirty="0" smtClean="0">
                <a:solidFill>
                  <a:srgbClr val="FFFF00"/>
                </a:solidFill>
                <a:latin typeface="Lucida Calligraphy" pitchFamily="66" charset="0"/>
              </a:rPr>
              <a:t>He fought in world war II</a:t>
            </a:r>
          </a:p>
          <a:p>
            <a:pPr>
              <a:buNone/>
            </a:pPr>
            <a:endParaRPr lang="en-US" dirty="0">
              <a:solidFill>
                <a:srgbClr val="00B0F0"/>
              </a:solidFill>
              <a:latin typeface="Lucida Calligraphy" pitchFamily="66" charset="0"/>
            </a:endParaRPr>
          </a:p>
        </p:txBody>
      </p:sp>
      <p:pic>
        <p:nvPicPr>
          <p:cNvPr id="26626" name="Picture 2" descr="import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5105400"/>
            <a:ext cx="41148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CC"/>
            </a:gs>
            <a:gs pos="30000">
              <a:srgbClr val="6699FF"/>
            </a:gs>
            <a:gs pos="70000">
              <a:srgbClr val="2409ED"/>
            </a:gs>
            <a:gs pos="100000">
              <a:srgbClr val="9900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Lucida Calligraphy" pitchFamily="66" charset="0"/>
              </a:rPr>
              <a:t>What did he do that was important?</a:t>
            </a:r>
            <a:endParaRPr lang="en-US" sz="4800" dirty="0">
              <a:solidFill>
                <a:srgbClr val="FF0000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Lucida Calligraphy" pitchFamily="66" charset="0"/>
              </a:rPr>
              <a:t>Youngest president elected at age 44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Became first boy in his boy scouts to become president</a:t>
            </a:r>
          </a:p>
          <a:p>
            <a:r>
              <a:rPr lang="en-US" sz="2800" dirty="0" smtClean="0">
                <a:solidFill>
                  <a:srgbClr val="92D050"/>
                </a:solidFill>
                <a:latin typeface="Lucida Calligraphy" pitchFamily="66" charset="0"/>
              </a:rPr>
              <a:t>He became the senate of Massachusetts</a:t>
            </a:r>
          </a:p>
          <a:p>
            <a:r>
              <a:rPr lang="en-US" sz="2800" dirty="0" smtClean="0">
                <a:solidFill>
                  <a:srgbClr val="00B0F0"/>
                </a:solidFill>
                <a:latin typeface="Lucida Calligraphy" pitchFamily="66" charset="0"/>
              </a:rPr>
              <a:t>He was decorated for heroism in World War II </a:t>
            </a:r>
          </a:p>
          <a:p>
            <a:endParaRPr lang="en-US" sz="3600" dirty="0" smtClean="0">
              <a:latin typeface="Lucida Calligraphy" pitchFamily="66" charset="0"/>
            </a:endParaRPr>
          </a:p>
          <a:p>
            <a:endParaRPr lang="en-US" dirty="0"/>
          </a:p>
        </p:txBody>
      </p:sp>
      <p:pic>
        <p:nvPicPr>
          <p:cNvPr id="25602" name="Picture 2" descr="http://www.lpmsupply.com/images/importa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388594"/>
            <a:ext cx="3124200" cy="246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00FF"/>
            </a:gs>
            <a:gs pos="64999">
              <a:srgbClr val="FF33CC"/>
            </a:gs>
            <a:gs pos="100000">
              <a:srgbClr val="9900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Lucida Calligraphy" pitchFamily="66" charset="0"/>
              </a:rPr>
              <a:t>The Kennedy Family</a:t>
            </a:r>
            <a:endParaRPr lang="en-US" dirty="0">
              <a:solidFill>
                <a:srgbClr val="FFFF00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Johns mother had  9 children and he was the 2</a:t>
            </a:r>
            <a:r>
              <a:rPr lang="en-US" sz="2800" baseline="30000" dirty="0" smtClean="0">
                <a:solidFill>
                  <a:srgbClr val="FFFF00"/>
                </a:solidFill>
                <a:latin typeface="Lucida Calligraphy" pitchFamily="66" charset="0"/>
              </a:rPr>
              <a:t>nd</a:t>
            </a:r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 oldest 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Sisters were Kathleen, Rosemary , Eunice, Patricia , and Jean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Lucida Calligraphy" pitchFamily="66" charset="0"/>
              </a:rPr>
              <a:t>Brothers were Joseph, Robert ,and Edward</a:t>
            </a:r>
            <a:endParaRPr lang="en-US" sz="2800" dirty="0">
              <a:solidFill>
                <a:srgbClr val="FFFF00"/>
              </a:solidFill>
              <a:latin typeface="Lucida Calligraphy" pitchFamily="66" charset="0"/>
            </a:endParaRPr>
          </a:p>
        </p:txBody>
      </p:sp>
      <p:pic>
        <p:nvPicPr>
          <p:cNvPr id="24578" name="Picture 2" descr="http://xroads.virginia.edu/~UG03/omara-alwala/images/KennedyFamily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191000"/>
            <a:ext cx="4191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2409ED"/>
                </a:solidFill>
                <a:latin typeface="Lucida Calligraphy" pitchFamily="66" charset="0"/>
              </a:rPr>
              <a:t>His Family</a:t>
            </a:r>
            <a:endParaRPr lang="en-US" sz="6600" dirty="0">
              <a:solidFill>
                <a:srgbClr val="2409ED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71601"/>
            <a:ext cx="4038600" cy="3886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900" dirty="0" smtClean="0">
                <a:solidFill>
                  <a:srgbClr val="FF0000"/>
                </a:solidFill>
                <a:latin typeface="Lucida Calligraphy" pitchFamily="66" charset="0"/>
              </a:rPr>
              <a:t>Father: Joseph Kennedy</a:t>
            </a:r>
          </a:p>
          <a:p>
            <a:pPr>
              <a:buNone/>
            </a:pPr>
            <a:r>
              <a:rPr lang="en-US" sz="3900" dirty="0" smtClean="0">
                <a:solidFill>
                  <a:schemeClr val="accent6"/>
                </a:solidFill>
                <a:latin typeface="Lucida Calligraphy" pitchFamily="66" charset="0"/>
              </a:rPr>
              <a:t>Mother: Rose Kennedy</a:t>
            </a:r>
          </a:p>
          <a:p>
            <a:pPr>
              <a:buNone/>
            </a:pPr>
            <a:r>
              <a:rPr lang="en-US" sz="3900" dirty="0" smtClean="0">
                <a:solidFill>
                  <a:schemeClr val="accent5"/>
                </a:solidFill>
                <a:latin typeface="Lucida Calligraphy" pitchFamily="66" charset="0"/>
              </a:rPr>
              <a:t>Wife: Jacqueline Lee Bouvier-Kennedy</a:t>
            </a:r>
          </a:p>
          <a:p>
            <a:pPr>
              <a:buNone/>
            </a:pPr>
            <a:endParaRPr lang="en-US" dirty="0" smtClean="0">
              <a:latin typeface="Lucida Calligraphy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600200"/>
            <a:ext cx="31242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33CC"/>
                </a:solidFill>
                <a:latin typeface="Lucida Calligraphy" pitchFamily="66" charset="0"/>
              </a:rPr>
              <a:t>Daughter: Caroline </a:t>
            </a:r>
            <a:r>
              <a:rPr lang="en-US" sz="3900" dirty="0" smtClean="0">
                <a:solidFill>
                  <a:srgbClr val="FF33CC"/>
                </a:solidFill>
                <a:latin typeface="Lucida Calligraphy" pitchFamily="66" charset="0"/>
              </a:rPr>
              <a:t>Bouvier-</a:t>
            </a:r>
            <a:r>
              <a:rPr lang="en-US" sz="3200" dirty="0" smtClean="0">
                <a:solidFill>
                  <a:srgbClr val="FF33CC"/>
                </a:solidFill>
                <a:latin typeface="Lucida Calligraphy" pitchFamily="66" charset="0"/>
              </a:rPr>
              <a:t> Kennedy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3"/>
                </a:solidFill>
                <a:latin typeface="Lucida Calligraphy" pitchFamily="66" charset="0"/>
              </a:rPr>
              <a:t>Son: John Fitzgerald Kennedy Jr.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3"/>
                </a:solidFill>
                <a:latin typeface="Lucida Calligraphy" pitchFamily="66" charset="0"/>
              </a:rPr>
              <a:t>    </a:t>
            </a:r>
            <a:r>
              <a:rPr lang="en-US" sz="3200" dirty="0" smtClean="0">
                <a:solidFill>
                  <a:srgbClr val="00B0F0"/>
                </a:solidFill>
                <a:latin typeface="Lucida Calligraphy" pitchFamily="66" charset="0"/>
              </a:rPr>
              <a:t>Son: Patrick Bouvier- Kennedy (deceased)</a:t>
            </a:r>
          </a:p>
          <a:p>
            <a:pPr>
              <a:buNone/>
            </a:pPr>
            <a:endParaRPr lang="en-US" dirty="0" smtClean="0">
              <a:latin typeface="Lucida Calligraphy" pitchFamily="66" charset="0"/>
            </a:endParaRPr>
          </a:p>
        </p:txBody>
      </p:sp>
      <p:pic>
        <p:nvPicPr>
          <p:cNvPr id="2050" name="Picture 2" descr="C:\Program Files\MicrosoftOffice\MEDIA\CAGCAT10\j023087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371600"/>
            <a:ext cx="2733392" cy="2133600"/>
          </a:xfrm>
          <a:prstGeom prst="heart">
            <a:avLst/>
          </a:prstGeom>
          <a:noFill/>
          <a:ln>
            <a:solidFill>
              <a:srgbClr val="FF33CC"/>
            </a:solidFill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25602" name="Picture 2" descr="http://www.thecityreview.com/stork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00600"/>
            <a:ext cx="3095625" cy="2057400"/>
          </a:xfrm>
          <a:prstGeom prst="rect">
            <a:avLst/>
          </a:prstGeom>
          <a:noFill/>
        </p:spPr>
      </p:pic>
      <p:pic>
        <p:nvPicPr>
          <p:cNvPr id="25604" name="Picture 4" descr="President John F. Kennedy and family pose outside the Palm Beach, Fla., home of the president's father after a private Easter Service, April 14, 1963. From left are first lady Jacqueline Kennedy; John Jr., 3; President Kennedy; and Caroline, 5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4562474"/>
            <a:ext cx="2743200" cy="2295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Lucida Calligraphy" pitchFamily="66" charset="0"/>
              </a:rPr>
              <a:t>Education</a:t>
            </a:r>
            <a:endParaRPr lang="en-US" sz="6600" dirty="0">
              <a:solidFill>
                <a:srgbClr val="FFFF00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en-US" sz="2800" dirty="0" smtClean="0">
                <a:solidFill>
                  <a:srgbClr val="2409ED"/>
                </a:solidFill>
                <a:latin typeface="Lucida Calligraphy" pitchFamily="66" charset="0"/>
              </a:rPr>
              <a:t>He went to Harvard University</a:t>
            </a:r>
          </a:p>
          <a:p>
            <a:r>
              <a:rPr lang="en-US" sz="2800" dirty="0" smtClean="0">
                <a:solidFill>
                  <a:srgbClr val="FF33CC"/>
                </a:solidFill>
                <a:latin typeface="Lucida Calligraphy" pitchFamily="66" charset="0"/>
              </a:rPr>
              <a:t>John was a roman Catholic</a:t>
            </a:r>
          </a:p>
          <a:p>
            <a:r>
              <a:rPr lang="en-US" sz="2800" dirty="0" smtClean="0">
                <a:solidFill>
                  <a:srgbClr val="FF33CC"/>
                </a:solidFill>
                <a:latin typeface="Lucida Calligraphy" pitchFamily="66" charset="0"/>
              </a:rPr>
              <a:t>He believed people should have separation of church and state  </a:t>
            </a:r>
            <a:endParaRPr lang="en-US" sz="2800" dirty="0">
              <a:solidFill>
                <a:srgbClr val="FF33CC"/>
              </a:solidFill>
              <a:latin typeface="Lucida Calligraphy" pitchFamily="66" charset="0"/>
            </a:endParaRPr>
          </a:p>
        </p:txBody>
      </p:sp>
      <p:pic>
        <p:nvPicPr>
          <p:cNvPr id="22530" name="Picture 2" descr="http://www.beirutsouk.com/education_hom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381500"/>
            <a:ext cx="352425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33CC"/>
                </a:solidFill>
                <a:latin typeface="Lucida Calligraphy" pitchFamily="66" charset="0"/>
              </a:rPr>
              <a:t> Did You Know?</a:t>
            </a:r>
            <a:endParaRPr lang="en-US" sz="6600" dirty="0">
              <a:solidFill>
                <a:srgbClr val="FF33CC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Lucida Calligraphy" pitchFamily="66" charset="0"/>
              </a:rPr>
              <a:t>John was the 1</a:t>
            </a:r>
            <a:r>
              <a:rPr lang="en-US" baseline="30000" dirty="0" smtClean="0">
                <a:solidFill>
                  <a:srgbClr val="FF0000"/>
                </a:solidFill>
                <a:latin typeface="Lucida Calligraphy" pitchFamily="66" charset="0"/>
              </a:rPr>
              <a:t>st</a:t>
            </a:r>
            <a:r>
              <a:rPr lang="en-US" dirty="0" smtClean="0">
                <a:solidFill>
                  <a:srgbClr val="FF0000"/>
                </a:solidFill>
                <a:latin typeface="Lucida Calligraphy" pitchFamily="66" charset="0"/>
              </a:rPr>
              <a:t> president that was Roman Catholic </a:t>
            </a:r>
          </a:p>
          <a:p>
            <a:r>
              <a:rPr lang="en-US" dirty="0" smtClean="0">
                <a:solidFill>
                  <a:srgbClr val="00B050"/>
                </a:solidFill>
                <a:latin typeface="Lucida Calligraphy" pitchFamily="66" charset="0"/>
              </a:rPr>
              <a:t>He was the 4</a:t>
            </a:r>
            <a:r>
              <a:rPr lang="en-US" baseline="30000" dirty="0" smtClean="0">
                <a:solidFill>
                  <a:srgbClr val="00B050"/>
                </a:solidFill>
                <a:latin typeface="Lucida Calligraphy" pitchFamily="66" charset="0"/>
              </a:rPr>
              <a:t>th</a:t>
            </a:r>
            <a:r>
              <a:rPr lang="en-US" dirty="0" smtClean="0">
                <a:solidFill>
                  <a:srgbClr val="00B050"/>
                </a:solidFill>
                <a:latin typeface="Lucida Calligraphy" pitchFamily="66" charset="0"/>
              </a:rPr>
              <a:t> president to be assassinated </a:t>
            </a:r>
          </a:p>
          <a:p>
            <a:r>
              <a:rPr lang="en-US" dirty="0" smtClean="0">
                <a:solidFill>
                  <a:srgbClr val="FFFF00"/>
                </a:solidFill>
                <a:latin typeface="Lucida Calligraphy" pitchFamily="66" charset="0"/>
              </a:rPr>
              <a:t>He was the 1</a:t>
            </a:r>
            <a:r>
              <a:rPr lang="en-US" baseline="30000" dirty="0" smtClean="0">
                <a:solidFill>
                  <a:srgbClr val="FFFF00"/>
                </a:solidFill>
                <a:latin typeface="Lucida Calligraphy" pitchFamily="66" charset="0"/>
              </a:rPr>
              <a:t>st</a:t>
            </a:r>
            <a:r>
              <a:rPr lang="en-US" dirty="0" smtClean="0">
                <a:solidFill>
                  <a:srgbClr val="FFFF00"/>
                </a:solidFill>
                <a:latin typeface="Lucida Calligraphy" pitchFamily="66" charset="0"/>
              </a:rPr>
              <a:t> president born in the 20</a:t>
            </a:r>
            <a:r>
              <a:rPr lang="en-US" baseline="30000" dirty="0" smtClean="0">
                <a:solidFill>
                  <a:srgbClr val="FFFF00"/>
                </a:solidFill>
                <a:latin typeface="Lucida Calligraphy" pitchFamily="66" charset="0"/>
              </a:rPr>
              <a:t>th</a:t>
            </a:r>
            <a:r>
              <a:rPr lang="en-US" dirty="0" smtClean="0">
                <a:solidFill>
                  <a:srgbClr val="FFFF00"/>
                </a:solidFill>
                <a:latin typeface="Lucida Calligraphy" pitchFamily="66" charset="0"/>
              </a:rPr>
              <a:t> century</a:t>
            </a:r>
            <a:endParaRPr lang="en-US" dirty="0">
              <a:solidFill>
                <a:srgbClr val="FFFF00"/>
              </a:solidFill>
              <a:latin typeface="Lucida Calligraphy" pitchFamily="66" charset="0"/>
            </a:endParaRPr>
          </a:p>
        </p:txBody>
      </p:sp>
      <p:pic>
        <p:nvPicPr>
          <p:cNvPr id="21506" name="Picture 2" descr="http://wzus1.ask.com/r?t=a&amp;d=us&amp;s=a&amp;c=p&amp;ti=1&amp;ai=30751&amp;l=dir&amp;o=0&amp;sv=0a5c423f&amp;ip=d1985fbb&amp;u=http%3A%2F%2Fwww.clevelandcountyschools.org%2Fdid_you_know%5B1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2300" y="4238625"/>
            <a:ext cx="217170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6699FF"/>
                </a:solidFill>
                <a:latin typeface="Lucida Calligraphy" pitchFamily="66" charset="0"/>
              </a:rPr>
              <a:t>Here are some theories </a:t>
            </a:r>
            <a:endParaRPr lang="en-US" sz="6000" dirty="0">
              <a:solidFill>
                <a:srgbClr val="6699FF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000" dirty="0" smtClean="0">
                <a:solidFill>
                  <a:srgbClr val="00B0F0"/>
                </a:solidFill>
                <a:latin typeface="Lucida Calligraphy" pitchFamily="66" charset="0"/>
              </a:rPr>
              <a:t>Some people say John was killed by his vice president but no one can prove it </a:t>
            </a:r>
          </a:p>
          <a:p>
            <a:r>
              <a:rPr lang="en-US" sz="3000" dirty="0" smtClean="0">
                <a:solidFill>
                  <a:srgbClr val="7030A0"/>
                </a:solidFill>
                <a:latin typeface="Lucida Calligraphy" pitchFamily="66" charset="0"/>
              </a:rPr>
              <a:t>There were two  Oswald’s  and the wrong one was exhumed in 1981</a:t>
            </a:r>
          </a:p>
          <a:p>
            <a:r>
              <a:rPr lang="en-US" sz="3000" dirty="0" smtClean="0">
                <a:solidFill>
                  <a:srgbClr val="7030A0"/>
                </a:solidFill>
                <a:latin typeface="Lucida Calligraphy" pitchFamily="66" charset="0"/>
              </a:rPr>
              <a:t>Kennedy was shot in the head from the front</a:t>
            </a:r>
          </a:p>
          <a:p>
            <a:r>
              <a:rPr lang="en-US" sz="3000" dirty="0" smtClean="0">
                <a:solidFill>
                  <a:srgbClr val="FF0000"/>
                </a:solidFill>
                <a:latin typeface="Lucida Calligraphy" pitchFamily="66" charset="0"/>
              </a:rPr>
              <a:t>If Kennedy was shot in the head then his brains would be blown out </a:t>
            </a:r>
          </a:p>
          <a:p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  <a:latin typeface="Lucida Calligraphy" pitchFamily="66" charset="0"/>
              </a:rPr>
              <a:t>The autopsy’s and  x-rays  were faked</a:t>
            </a:r>
          </a:p>
          <a:p>
            <a:endParaRPr lang="en-US" sz="30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333</Words>
  <Application>Microsoft Office PowerPoint</Application>
  <PresentationFormat>On-screen Show (4:3)</PresentationFormat>
  <Paragraphs>49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Sound Recorder Document</vt:lpstr>
      <vt:lpstr>Slide 1</vt:lpstr>
      <vt:lpstr>John F. Kennedy</vt:lpstr>
      <vt:lpstr>Why was he important?</vt:lpstr>
      <vt:lpstr>What did he do that was important?</vt:lpstr>
      <vt:lpstr>The Kennedy Family</vt:lpstr>
      <vt:lpstr>His Family</vt:lpstr>
      <vt:lpstr>Education</vt:lpstr>
      <vt:lpstr> Did You Know?</vt:lpstr>
      <vt:lpstr>Here are some theories </vt:lpstr>
      <vt:lpstr>Websites I used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24</cp:revision>
  <dcterms:created xsi:type="dcterms:W3CDTF">2009-03-10T19:57:44Z</dcterms:created>
  <dcterms:modified xsi:type="dcterms:W3CDTF">2009-04-02T20:24:02Z</dcterms:modified>
</cp:coreProperties>
</file>